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latin typeface="Bahnschrift Light SemiCondensed" panose="020B0502040204020203" pitchFamily="34" charset="0"/>
              </a:rPr>
              <a:t>BLIND SQL </a:t>
            </a:r>
            <a:r>
              <a:rPr lang="en-US" b="1" dirty="0" err="1" smtClean="0">
                <a:latin typeface="Bahnschrift Light SemiCondensed" panose="020B0502040204020203" pitchFamily="34" charset="0"/>
              </a:rPr>
              <a:t>INjection</a:t>
            </a:r>
            <a:endParaRPr lang="en-IN" b="1" dirty="0">
              <a:latin typeface="Bahnschrift Light SemiCondensed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7314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052560" cy="74508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itle:- Blind SQL </a:t>
            </a:r>
            <a:r>
              <a:rPr lang="en-IN" sz="28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Injecton</a:t>
            </a:r>
            <a:r>
              <a:rPr lang="en-IN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Domain:-</a:t>
            </a:r>
            <a:r>
              <a:rPr lang="en-IN" sz="28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Vulnweb.com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Subdomain:- testasp.vulnwev.com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2800" dirty="0"/>
              <a:t>Steps to reproduce:-</a:t>
            </a:r>
          </a:p>
          <a:p>
            <a:r>
              <a:rPr lang="en-IN" sz="2800" dirty="0"/>
              <a:t>Step 1:- </a:t>
            </a:r>
            <a:r>
              <a:rPr lang="en-IN" sz="2800" dirty="0" err="1"/>
              <a:t>Vist</a:t>
            </a:r>
            <a:r>
              <a:rPr lang="en-IN" sz="2800" dirty="0"/>
              <a:t> http://testasp.vulnweb.com.</a:t>
            </a:r>
          </a:p>
          <a:p>
            <a:r>
              <a:rPr lang="en-IN" sz="2800" dirty="0"/>
              <a:t>Step 2:- On the top menu you will find a login option.</a:t>
            </a:r>
          </a:p>
          <a:p>
            <a:r>
              <a:rPr lang="en-IN" sz="2800" dirty="0"/>
              <a:t>Step 3:- Click on it and you will be prompted with the login page.</a:t>
            </a:r>
          </a:p>
          <a:p>
            <a:r>
              <a:rPr lang="en-IN" sz="2800" dirty="0"/>
              <a:t>Step 4:- The </a:t>
            </a:r>
            <a:r>
              <a:rPr lang="en-IN" sz="2800" dirty="0" err="1"/>
              <a:t>credintials</a:t>
            </a:r>
            <a:r>
              <a:rPr lang="en-IN" sz="2800" dirty="0"/>
              <a:t> </a:t>
            </a:r>
            <a:r>
              <a:rPr lang="en-IN" sz="2800" dirty="0" err="1"/>
              <a:t>i</a:t>
            </a:r>
            <a:r>
              <a:rPr lang="en-IN" sz="2800" dirty="0"/>
              <a:t> used on this login page was </a:t>
            </a:r>
            <a:r>
              <a:rPr lang="en-IN" sz="2800" dirty="0">
                <a:solidFill>
                  <a:srgbClr val="FF0000"/>
                </a:solidFill>
              </a:rPr>
              <a:t>USERNAME</a:t>
            </a:r>
            <a:r>
              <a:rPr lang="en-IN" sz="2800" dirty="0"/>
              <a:t>:-</a:t>
            </a:r>
            <a:r>
              <a:rPr lang="en-IN" sz="2800" dirty="0" err="1"/>
              <a:t>tfUName</a:t>
            </a:r>
            <a:r>
              <a:rPr lang="en-IN" sz="2800" dirty="0"/>
              <a:t> </a:t>
            </a:r>
            <a:r>
              <a:rPr lang="en-IN" sz="2800" dirty="0">
                <a:solidFill>
                  <a:srgbClr val="FF0000"/>
                </a:solidFill>
              </a:rPr>
              <a:t>PASSWORD</a:t>
            </a:r>
            <a:r>
              <a:rPr lang="en-IN" sz="2800" dirty="0"/>
              <a:t>:--1' OR 3*2*1=6 AND 000724=000724 -- </a:t>
            </a:r>
          </a:p>
          <a:p>
            <a:r>
              <a:rPr lang="en-IN" sz="2800" dirty="0"/>
              <a:t>Step 5:- You can </a:t>
            </a:r>
            <a:r>
              <a:rPr lang="en-IN" sz="2800" dirty="0" err="1"/>
              <a:t>easyily</a:t>
            </a:r>
            <a:r>
              <a:rPr lang="en-IN" sz="2800" dirty="0"/>
              <a:t> get admin access on the website.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168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56754" y="117566"/>
            <a:ext cx="12035246" cy="6335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200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Impact of this vulnerability</a:t>
            </a:r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:-An attacker may execute arbitrary SQL statements on the vulnerable system. 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may compromise the integrity of your database and/or expose sensitive </a:t>
            </a:r>
            <a:r>
              <a:rPr lang="en-IN" sz="3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information.Depending</a:t>
            </a:r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the back-end database in use,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SQL injection vulnerabilities lead to varying levels of data/system access for the attacker. It may be possible to not only manipulate 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existing </a:t>
            </a:r>
            <a:r>
              <a:rPr lang="en-IN" sz="32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queries,but</a:t>
            </a:r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UNION in arbitrary data, use sub selects, or append additional queries. </a:t>
            </a: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some cases, it may be possible to read in or write out to files, or to execute shell commands on the underlying operating system</a:t>
            </a:r>
            <a:r>
              <a:rPr lang="en-IN" sz="32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905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"/>
            <a:ext cx="12192000" cy="6430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60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to fix this vulnerability</a:t>
            </a:r>
            <a:r>
              <a:rPr lang="en-IN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:-Your script should filter </a:t>
            </a:r>
            <a:r>
              <a:rPr lang="en-IN" sz="36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metacharacters</a:t>
            </a:r>
            <a:r>
              <a:rPr lang="en-IN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from user input. </a:t>
            </a:r>
            <a:endParaRPr lang="en-IN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Sanitize the input</a:t>
            </a:r>
            <a:endParaRPr lang="en-IN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It's absolutely vital to sanitize user inputs to insure that they do not contain dangerous codes, whether to the SQL server or to HTML itself.</a:t>
            </a:r>
            <a:endParaRPr lang="en-IN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One's first idea is to strip out "bad stuff", such as quotes or semicolons or escapes, but this is a misguided attempt.</a:t>
            </a:r>
            <a:endParaRPr lang="en-IN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Though it's easy to point out some dangerous characters, it's harder to point to all of them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883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014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POC including screenshot/screen recording is included in the report which is attached below.</a:t>
            </a:r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99" y="1198180"/>
            <a:ext cx="10058400" cy="565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631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78877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dirty="0" smtClean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Screen </a:t>
            </a:r>
            <a:r>
              <a:rPr lang="en-IN" sz="2800" dirty="0">
                <a:solidFill>
                  <a:srgbClr val="FFFF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recording </a:t>
            </a:r>
            <a:endParaRPr lang="en-IN" sz="2800" dirty="0">
              <a:solidFill>
                <a:srgbClr val="FFFF00"/>
              </a:solidFill>
            </a:endParaRPr>
          </a:p>
        </p:txBody>
      </p:sp>
      <p:pic>
        <p:nvPicPr>
          <p:cNvPr id="2" name="HitPaw20220206_2022310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080" y="619669"/>
            <a:ext cx="11090366" cy="623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262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12</TotalTime>
  <Words>302</Words>
  <Application>Microsoft Office PowerPoint</Application>
  <PresentationFormat>Widescreen</PresentationFormat>
  <Paragraphs>24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Bahnschrift Light SemiCondensed</vt:lpstr>
      <vt:lpstr>Calibri</vt:lpstr>
      <vt:lpstr>Calibri Light</vt:lpstr>
      <vt:lpstr>Times New Roman</vt:lpstr>
      <vt:lpstr>Celestial</vt:lpstr>
      <vt:lpstr>BLIND SQL INjection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BLIND SQL INjection</dc:title>
  <dc:creator>Rahul</dc:creator>
  <cp:lastModifiedBy>Rahul</cp:lastModifiedBy>
  <cp:revision>3</cp:revision>
  <dcterms:created xsi:type="dcterms:W3CDTF">2022-02-08T13:53:21Z</dcterms:created>
  <dcterms:modified xsi:type="dcterms:W3CDTF">2022-02-08T14:12:05Z</dcterms:modified>
</cp:coreProperties>
</file>

<file path=docProps/thumbnail.jpeg>
</file>